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9821" autoAdjust="0"/>
  </p:normalViewPr>
  <p:slideViewPr>
    <p:cSldViewPr snapToGrid="0" snapToObjects="1">
      <p:cViewPr varScale="1">
        <p:scale>
          <a:sx n="20" d="100"/>
          <a:sy n="20" d="100"/>
        </p:scale>
        <p:origin x="3424" y="304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B1DF4F-1D17-D843-BE3D-0A961CF877E9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105954" y="41086145"/>
            <a:ext cx="9737872" cy="1367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William Suckow</cp:lastModifiedBy>
  <cp:revision>8</cp:revision>
  <dcterms:created xsi:type="dcterms:W3CDTF">2019-09-13T00:27:17Z</dcterms:created>
  <dcterms:modified xsi:type="dcterms:W3CDTF">2019-11-07T22:27:16Z</dcterms:modified>
</cp:coreProperties>
</file>